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7" r:id="rId1"/>
  </p:sldMasterIdLst>
  <p:sldIdLst>
    <p:sldId id="263" r:id="rId2"/>
    <p:sldId id="264" r:id="rId3"/>
    <p:sldId id="256" r:id="rId4"/>
    <p:sldId id="257" r:id="rId5"/>
  </p:sldIdLst>
  <p:sldSz cx="12192000" cy="6858000"/>
  <p:notesSz cx="6858000" cy="9144000"/>
  <p:custShowLst>
    <p:custShow name="Custom Show 1" id="0">
      <p:sldLst>
        <p:sld r:id="rId2"/>
        <p:sld r:id="rId3"/>
        <p:sld r:id="rId4"/>
        <p:sld r:id="rId5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9"/>
    <p:restoredTop sz="94655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tiff>
</file>

<file path=ppt/media/image3.png>
</file>

<file path=ppt/media/image4.png>
</file>

<file path=ppt/media/media1.m4a>
</file>

<file path=ppt/media/media2.mov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705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281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8709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4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557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41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5195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630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7029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897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324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157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13BC5-1443-D84F-9E23-0E6E0D0A04BE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01CF3713-AB1B-2E47-A54F-2341A368AC5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533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m4a"/><Relationship Id="rId7" Type="http://schemas.openxmlformats.org/officeDocument/2006/relationships/image" Target="../media/image3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hyperlink" Target="https://raw.githubusercontent.com/dwyl/english-words/master/words.tx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CB582-F2F9-104D-93FC-03B05079E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4487"/>
            <a:ext cx="11770579" cy="120797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/>
              <a:t>The Gen Pass </a:t>
            </a:r>
            <a:br>
              <a:rPr lang="en-US" dirty="0"/>
            </a:br>
            <a:r>
              <a:rPr lang="en-US" sz="1400" dirty="0"/>
              <a:t>Created by:</a:t>
            </a:r>
            <a:br>
              <a:rPr lang="en-US" sz="1400" dirty="0"/>
            </a:br>
            <a:r>
              <a:rPr lang="en-US" sz="1400" dirty="0"/>
              <a:t>Michael Grant &amp; Amir Andreas</a:t>
            </a:r>
            <a:br>
              <a:rPr lang="en-US" dirty="0"/>
            </a:br>
            <a:endParaRPr lang="en-US" dirty="0"/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4F5DF0BD-536E-C744-85F0-4BF9B5CE425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/>
          <a:srcRect t="13365" b="13365"/>
          <a:stretch/>
        </p:blipFill>
        <p:spPr>
          <a:xfrm>
            <a:off x="87600" y="1295697"/>
            <a:ext cx="7101950" cy="2909464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3582E9-04FD-D343-BA91-D6CD8CC03B8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rgbClr val="EBEBEB"/>
                </a:solidFill>
              </a:rPr>
              <a:t>Introduction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2FF9B6-F385-8641-91D6-0667EEAC1DB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09320" y="4321414"/>
            <a:ext cx="5669280" cy="174085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Do you ever create an account with social media, email, banking, school website? </a:t>
            </a:r>
          </a:p>
          <a:p>
            <a:r>
              <a:rPr lang="en-US" dirty="0"/>
              <a:t>How many characters are needed?</a:t>
            </a:r>
          </a:p>
          <a:p>
            <a:r>
              <a:rPr lang="en-US" dirty="0"/>
              <a:t> How are you supposed to remember all the rules for the password? 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9DB55B-2434-C444-8B84-4988BC04AB9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945436" y="2582024"/>
            <a:ext cx="3413125" cy="1093788"/>
          </a:xfrm>
        </p:spPr>
        <p:txBody>
          <a:bodyPr>
            <a:normAutofit/>
          </a:bodyPr>
          <a:lstStyle/>
          <a:p>
            <a:r>
              <a:rPr lang="en-US" dirty="0"/>
              <a:t>Generating Password Requirements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8193869-FD0A-D245-ADCD-D7C3EE99A2B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8185942" y="3703065"/>
            <a:ext cx="2932112" cy="57626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Gen Pass creates random passwords for today’s users. </a:t>
            </a:r>
          </a:p>
          <a:p>
            <a:endParaRPr lang="en-US" sz="14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024229-4192-244B-A2D3-9952611533B2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079580" y="4457417"/>
            <a:ext cx="2935287" cy="800100"/>
          </a:xfrm>
        </p:spPr>
        <p:txBody>
          <a:bodyPr>
            <a:normAutofit fontScale="47500" lnSpcReduction="20000"/>
          </a:bodyPr>
          <a:lstStyle/>
          <a:p>
            <a:r>
              <a:rPr lang="en-US" sz="2400" dirty="0"/>
              <a:t>Original code was created in Visual Studio Code and compiled with other documents to our </a:t>
            </a:r>
            <a:r>
              <a:rPr lang="en-US" sz="2400" dirty="0" err="1"/>
              <a:t>GetHUB</a:t>
            </a:r>
            <a:r>
              <a:rPr lang="en-US" sz="2400" dirty="0"/>
              <a:t> site for presentation. 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814FA9-03B7-BE41-99BF-2AFC8EA7FFBE}"/>
              </a:ext>
            </a:extLst>
          </p:cNvPr>
          <p:cNvSpPr/>
          <p:nvPr/>
        </p:nvSpPr>
        <p:spPr>
          <a:xfrm>
            <a:off x="7738976" y="1731928"/>
            <a:ext cx="38260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ksu</a:t>
            </a:r>
            <a:r>
              <a:rPr lang="en-US" dirty="0"/>
              <a:t>-is/The-Gen-Pass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D582D1B-B040-C843-A715-912AC62EBB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63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08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en Pass Screen.mov">
            <a:hlinkClick r:id="" action="ppaction://media"/>
            <a:extLst>
              <a:ext uri="{FF2B5EF4-FFF2-40B4-BE49-F238E27FC236}">
                <a16:creationId xmlns:a16="http://schemas.microsoft.com/office/drawing/2014/main" id="{EF30C104-3F35-D14A-AFAF-D1DE9F3C96C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9254" y="351692"/>
            <a:ext cx="10975884" cy="5114071"/>
          </a:xfr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041C6FF-84DE-3B40-9709-74FF64F1986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9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38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Word.txt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Initially We wanted to import a word text file as a base for the app;</a:t>
            </a:r>
          </a:p>
          <a:p>
            <a:pPr lvl="1"/>
            <a:r>
              <a:rPr lang="en-US" dirty="0">
                <a:ea typeface="+mn-lt"/>
                <a:cs typeface="+mn-lt"/>
              </a:rPr>
              <a:t>'</a:t>
            </a:r>
            <a:r>
              <a:rPr lang="en-US" dirty="0">
                <a:ea typeface="+mn-lt"/>
                <a:cs typeface="+mn-lt"/>
                <a:hlinkClick r:id="rId4"/>
              </a:rPr>
              <a:t>https://raw.githubusercontent.com/dwyl/english-words/master/words.txt</a:t>
            </a:r>
            <a:r>
              <a:rPr lang="en-US" dirty="0">
                <a:ea typeface="+mn-lt"/>
                <a:cs typeface="+mn-lt"/>
              </a:rPr>
              <a:t>'</a:t>
            </a:r>
            <a:endParaRPr lang="en-US" dirty="0"/>
          </a:p>
          <a:p>
            <a:r>
              <a:rPr lang="en-US" dirty="0">
                <a:cs typeface="Calibri"/>
              </a:rPr>
              <a:t>Although it loaded fine, we did run into a problem when running it as it would not define certain parameters.</a:t>
            </a:r>
          </a:p>
          <a:p>
            <a:r>
              <a:rPr lang="en-US" dirty="0">
                <a:cs typeface="Calibri"/>
              </a:rPr>
              <a:t>Due to time constraints we were forced to limit it to the letters of the alphabet rather than using</a:t>
            </a:r>
            <a:r>
              <a:rPr lang="en-US">
                <a:cs typeface="Calibri"/>
              </a:rPr>
              <a:t> word.txt file which would have resulted in unique passwords of a stronger variety</a:t>
            </a:r>
            <a:endParaRPr lang="en-US" dirty="0">
              <a:cs typeface="Calibri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7255943-E5B1-AA41-B8C8-998060C37B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734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0E11D-0576-488C-A08D-F13036E8F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DropBox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56F7A-7371-4CB3-93C8-09DF19CB7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One of our initial ideas was to use a </a:t>
            </a:r>
            <a:r>
              <a:rPr lang="en-US" dirty="0" err="1">
                <a:cs typeface="Calibri"/>
              </a:rPr>
              <a:t>dropbox</a:t>
            </a:r>
            <a:r>
              <a:rPr lang="en-US" dirty="0">
                <a:cs typeface="Calibri"/>
              </a:rPr>
              <a:t> file that would set the parameters of the passwords based on the host.</a:t>
            </a:r>
          </a:p>
          <a:p>
            <a:r>
              <a:rPr lang="en-US" dirty="0">
                <a:cs typeface="Calibri"/>
              </a:rPr>
              <a:t>Integration into the file was an issue and due to an initial problem with </a:t>
            </a:r>
            <a:r>
              <a:rPr lang="en-US" dirty="0" err="1">
                <a:cs typeface="Calibri"/>
              </a:rPr>
              <a:t>word.txt</a:t>
            </a:r>
            <a:r>
              <a:rPr lang="en-US" dirty="0">
                <a:cs typeface="Calibri"/>
              </a:rPr>
              <a:t> file we could not devote as much time as we wished to.</a:t>
            </a:r>
          </a:p>
          <a:p>
            <a:r>
              <a:rPr lang="en-US" dirty="0">
                <a:cs typeface="Calibri"/>
              </a:rPr>
              <a:t>We certainly feel we could have used better project management tactics to accomplish some if not all our initial goals.</a:t>
            </a:r>
          </a:p>
          <a:p>
            <a:r>
              <a:rPr lang="en-US" dirty="0">
                <a:cs typeface="Calibri"/>
              </a:rPr>
              <a:t>Overall, we are very pleased with application as currently constructed.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C3231A6-9548-2044-A532-9BEC2E4E1F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198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{6E816E48-2EB7-3443-A472-7A5ACB96DB7A}tf10001119</Template>
  <TotalTime>30</TotalTime>
  <Words>164</Words>
  <Application>Microsoft Macintosh PowerPoint</Application>
  <PresentationFormat>Widescreen</PresentationFormat>
  <Paragraphs>19</Paragraphs>
  <Slides>4</Slides>
  <Notes>0</Notes>
  <HiddenSlides>0</HiddenSlides>
  <MMClips>5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  <vt:variant>
        <vt:lpstr>Custom Shows</vt:lpstr>
      </vt:variant>
      <vt:variant>
        <vt:i4>1</vt:i4>
      </vt:variant>
    </vt:vector>
  </HeadingPairs>
  <TitlesOfParts>
    <vt:vector size="8" baseType="lpstr">
      <vt:lpstr>Arial</vt:lpstr>
      <vt:lpstr>Gill Sans MT</vt:lpstr>
      <vt:lpstr>Gallery</vt:lpstr>
      <vt:lpstr>The Gen Pass  Created by: Michael Grant &amp; Amir Andreas </vt:lpstr>
      <vt:lpstr>PowerPoint Presentation</vt:lpstr>
      <vt:lpstr>Word.txt</vt:lpstr>
      <vt:lpstr>DropBox</vt:lpstr>
      <vt:lpstr>Custom Show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Gen Pass  Created by: Michael Grant &amp; Amir Andreas </dc:title>
  <dc:creator>Michael Grant</dc:creator>
  <cp:lastModifiedBy>Michael Grant</cp:lastModifiedBy>
  <cp:revision>6</cp:revision>
  <dcterms:created xsi:type="dcterms:W3CDTF">2019-07-20T01:48:06Z</dcterms:created>
  <dcterms:modified xsi:type="dcterms:W3CDTF">2019-07-25T00:53:29Z</dcterms:modified>
</cp:coreProperties>
</file>

<file path=docProps/thumbnail.jpeg>
</file>